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2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2" r:id="rId4"/>
    <p:sldId id="261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" id="{2B0C5AC1-B32B-487C-8905-53598180BB20}">
          <p14:sldIdLst>
            <p14:sldId id="256"/>
          </p14:sldIdLst>
        </p14:section>
        <p14:section name="CONTINGUT" id="{D36B6E07-7E47-4794-BD86-A336221270F8}">
          <p14:sldIdLst>
            <p14:sldId id="259"/>
            <p14:sldId id="262"/>
          </p14:sldIdLst>
        </p14:section>
        <p14:section name="FINAL" id="{969EEE5C-C52D-4012-9358-33E1C7566DED}">
          <p14:sldIdLst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012"/>
    <a:srgbClr val="A1C103"/>
    <a:srgbClr val="037D57"/>
    <a:srgbClr val="5B6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F891F-E235-4E3A-A4A8-A43E943C2C5E}" type="datetimeFigureOut">
              <a:rPr lang="es-ES" smtClean="0"/>
              <a:t>27/08/2014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9319F-7BB1-4A3D-B3E2-51B9A04CD6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760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A0D66-5384-464E-B01E-98BA58503575}" type="datetimeFigureOut">
              <a:rPr lang="es-ES" smtClean="0"/>
              <a:t>27/08/2014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353E3-5ECA-42BF-99FD-2F07A93B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8102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23050" y="1637512"/>
            <a:ext cx="5112568" cy="792088"/>
          </a:xfrm>
        </p:spPr>
        <p:txBody>
          <a:bodyPr>
            <a:normAutofit fontScale="90000"/>
          </a:bodyPr>
          <a:lstStyle/>
          <a:p>
            <a:pPr algn="r"/>
            <a:r>
              <a:rPr lang="es-ES" sz="4800" b="1" dirty="0" err="1" smtClean="0">
                <a:latin typeface="Calibri" pitchFamily="34" charset="0"/>
                <a:cs typeface="Calibri" pitchFamily="34" charset="0"/>
              </a:rPr>
              <a:t>Tí</a:t>
            </a:r>
            <a:r>
              <a:rPr lang="es-ES" sz="4800" b="1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s-ES" sz="4800" b="1" dirty="0" err="1" smtClean="0">
                <a:latin typeface="Calibri" pitchFamily="34" charset="0"/>
                <a:cs typeface="Calibri" pitchFamily="34" charset="0"/>
              </a:rPr>
              <a:t>ol</a:t>
            </a:r>
            <a:r>
              <a:rPr lang="es-ES" sz="4800" b="1" dirty="0" smtClean="0">
                <a:latin typeface="Calibri" pitchFamily="34" charset="0"/>
                <a:cs typeface="Calibri" pitchFamily="34" charset="0"/>
              </a:rPr>
              <a:t> DE L’ACTIVITAT</a:t>
            </a:r>
            <a:endParaRPr lang="es-E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3768" y="6050036"/>
            <a:ext cx="6552728" cy="763340"/>
          </a:xfrm>
        </p:spPr>
        <p:txBody>
          <a:bodyPr/>
          <a:lstStyle/>
          <a:p>
            <a:r>
              <a:rPr lang="es-ES" i="1" dirty="0" smtClean="0">
                <a:latin typeface="Calibri" pitchFamily="34" charset="0"/>
                <a:cs typeface="Calibri" pitchFamily="34" charset="0"/>
              </a:rPr>
              <a:t>Data de </a:t>
            </a:r>
            <a:r>
              <a:rPr lang="es-ES" i="1" dirty="0" err="1" smtClean="0">
                <a:latin typeface="Calibri" pitchFamily="34" charset="0"/>
                <a:cs typeface="Calibri" pitchFamily="34" charset="0"/>
              </a:rPr>
              <a:t>l’activitat</a:t>
            </a:r>
            <a:r>
              <a:rPr lang="es-ES" i="1" dirty="0" smtClean="0">
                <a:latin typeface="Calibri" pitchFamily="34" charset="0"/>
                <a:cs typeface="Calibri" pitchFamily="34" charset="0"/>
              </a:rPr>
              <a:t> ex: 5 de </a:t>
            </a:r>
            <a:r>
              <a:rPr lang="es-ES" i="1" dirty="0" err="1" smtClean="0">
                <a:latin typeface="Calibri" pitchFamily="34" charset="0"/>
                <a:cs typeface="Calibri" pitchFamily="34" charset="0"/>
              </a:rPr>
              <a:t>novembre</a:t>
            </a:r>
            <a:r>
              <a:rPr lang="es-ES" i="1" dirty="0" smtClean="0">
                <a:latin typeface="Calibri" pitchFamily="34" charset="0"/>
                <a:cs typeface="Calibri" pitchFamily="34" charset="0"/>
              </a:rPr>
              <a:t> de 2012</a:t>
            </a:r>
            <a:endParaRPr lang="es-E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143130" y="22855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i="1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Subtítol</a:t>
            </a:r>
            <a:r>
              <a:rPr lang="es-ES" i="1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s-ES" i="1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l’activitat</a:t>
            </a:r>
            <a:endParaRPr lang="es-ES" i="1" dirty="0">
              <a:solidFill>
                <a:srgbClr val="5B697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10527" y="2973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572000" y="315860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Nom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 i </a:t>
            </a:r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Cognoms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dels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ponents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1200" i="1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professió</a:t>
            </a:r>
            <a:endParaRPr lang="es-ES" sz="1200" i="1" dirty="0" smtClean="0">
              <a:solidFill>
                <a:srgbClr val="5B697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s-ES" sz="1200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Nom</a:t>
            </a:r>
            <a:r>
              <a:rPr lang="es-ES" sz="1200" dirty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 i </a:t>
            </a:r>
            <a:r>
              <a:rPr lang="es-ES" sz="1200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Cognoms</a:t>
            </a:r>
            <a:r>
              <a:rPr lang="es-ES" sz="1200" dirty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dels</a:t>
            </a:r>
            <a:r>
              <a:rPr lang="es-ES" sz="1200" dirty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ponents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1200" i="1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professió</a:t>
            </a:r>
            <a:endParaRPr lang="es-ES" sz="1200" i="1" dirty="0">
              <a:solidFill>
                <a:srgbClr val="5B697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Nom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s-ES" sz="1200" dirty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s-ES" sz="1200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Cognoms</a:t>
            </a:r>
            <a:r>
              <a:rPr lang="es-ES" sz="1200" dirty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dels</a:t>
            </a:r>
            <a:r>
              <a:rPr lang="es-ES" sz="1200" dirty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ponents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1200" i="1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professió</a:t>
            </a:r>
            <a:endParaRPr lang="es-ES" sz="1200" i="1" dirty="0">
              <a:solidFill>
                <a:srgbClr val="5B697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s-ES" sz="1400" i="1" dirty="0" smtClean="0">
              <a:solidFill>
                <a:srgbClr val="5B697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s-ES" sz="1400" i="1" dirty="0">
              <a:solidFill>
                <a:srgbClr val="5B697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Llaves"/>
          <p:cNvSpPr/>
          <p:nvPr/>
        </p:nvSpPr>
        <p:spPr>
          <a:xfrm>
            <a:off x="4644008" y="3023297"/>
            <a:ext cx="2891610" cy="1008112"/>
          </a:xfrm>
          <a:prstGeom prst="bracePair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0" y="6197242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www.camfic.cat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729786" y="4520720"/>
            <a:ext cx="3794542" cy="924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5431707" y="4613640"/>
            <a:ext cx="20926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400" dirty="0">
                <a:solidFill>
                  <a:schemeClr val="bg1"/>
                </a:solidFill>
                <a:latin typeface="+mj-lt"/>
              </a:rPr>
              <a:t>Participa </a:t>
            </a:r>
            <a:r>
              <a:rPr lang="es-ES" sz="1400" dirty="0" err="1">
                <a:solidFill>
                  <a:schemeClr val="bg1"/>
                </a:solidFill>
                <a:latin typeface="+mj-lt"/>
              </a:rPr>
              <a:t>amb</a:t>
            </a:r>
            <a:r>
              <a:rPr lang="es-E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+mj-lt"/>
              </a:rPr>
              <a:t>l’etiqueta</a:t>
            </a:r>
            <a:r>
              <a:rPr lang="es-ES" sz="1400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eaLnBrk="1" hangingPunct="1"/>
            <a:r>
              <a:rPr lang="ca-ES" sz="1400" b="1" dirty="0" smtClean="0">
                <a:solidFill>
                  <a:schemeClr val="bg1"/>
                </a:solidFill>
                <a:latin typeface="+mj-lt"/>
              </a:rPr>
              <a:t>#</a:t>
            </a:r>
            <a:r>
              <a:rPr lang="es-ES" sz="1400" b="1" dirty="0" err="1" smtClean="0">
                <a:solidFill>
                  <a:schemeClr val="bg1"/>
                </a:solidFill>
                <a:latin typeface="+mj-lt"/>
              </a:rPr>
              <a:t>nomactivitat</a:t>
            </a:r>
            <a:endParaRPr lang="es-ES" sz="1400" b="1" dirty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s-ES" sz="1400" dirty="0">
                <a:solidFill>
                  <a:schemeClr val="bg1"/>
                </a:solidFill>
                <a:latin typeface="+mj-lt"/>
              </a:rPr>
              <a:t>@</a:t>
            </a:r>
            <a:r>
              <a:rPr lang="es-ES" sz="1400" dirty="0" err="1" smtClean="0">
                <a:solidFill>
                  <a:schemeClr val="bg1"/>
                </a:solidFill>
                <a:latin typeface="+mj-lt"/>
              </a:rPr>
              <a:t>camfic</a:t>
            </a:r>
            <a:endParaRPr lang="es-E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3 Imagen" descr="twit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83" y="4704625"/>
            <a:ext cx="1321418" cy="535975"/>
          </a:xfrm>
          <a:prstGeom prst="rect">
            <a:avLst/>
          </a:prstGeom>
          <a:noFill/>
          <a:ln w="22225" cmpd="sng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8100"/>
            <a:ext cx="1187228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48163" y="6248207"/>
            <a:ext cx="4982520" cy="349146"/>
          </a:xfrm>
          <a:noFill/>
        </p:spPr>
        <p:txBody>
          <a:bodyPr/>
          <a:lstStyle/>
          <a:p>
            <a:pPr algn="l"/>
            <a:r>
              <a:rPr lang="es-ES" sz="1100" b="1" dirty="0" err="1" smtClean="0">
                <a:solidFill>
                  <a:srgbClr val="3F9012"/>
                </a:solidFill>
              </a:rPr>
              <a:t>CAMFiC</a:t>
            </a:r>
            <a:r>
              <a:rPr lang="es-ES" sz="1100" b="1" dirty="0">
                <a:solidFill>
                  <a:srgbClr val="3F9012"/>
                </a:solidFill>
              </a:rPr>
              <a:t>.</a:t>
            </a:r>
            <a:r>
              <a:rPr lang="es-ES" sz="1100" dirty="0" smtClean="0">
                <a:solidFill>
                  <a:srgbClr val="3F9012"/>
                </a:solidFill>
              </a:rPr>
              <a:t> </a:t>
            </a:r>
            <a:r>
              <a:rPr lang="es-ES" sz="1100" dirty="0" err="1" smtClean="0">
                <a:solidFill>
                  <a:srgbClr val="3F9012"/>
                </a:solidFill>
              </a:rPr>
              <a:t>Societat</a:t>
            </a:r>
            <a:r>
              <a:rPr lang="es-ES" sz="1100" dirty="0" smtClean="0">
                <a:solidFill>
                  <a:srgbClr val="3F9012"/>
                </a:solidFill>
              </a:rPr>
              <a:t>  Catalana de Medicina Familiar i  </a:t>
            </a:r>
            <a:r>
              <a:rPr lang="es-ES" sz="1100" dirty="0" err="1" smtClean="0">
                <a:solidFill>
                  <a:srgbClr val="3F9012"/>
                </a:solidFill>
              </a:rPr>
              <a:t>Comunitària</a:t>
            </a:r>
            <a:endParaRPr lang="es-ES" sz="1100" dirty="0">
              <a:solidFill>
                <a:srgbClr val="3F9012"/>
              </a:solidFill>
            </a:endParaRPr>
          </a:p>
        </p:txBody>
      </p:sp>
      <p:pic>
        <p:nvPicPr>
          <p:cNvPr id="9" name="1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37312"/>
            <a:ext cx="58543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48163" y="6248207"/>
            <a:ext cx="4982520" cy="349146"/>
          </a:xfrm>
          <a:noFill/>
        </p:spPr>
        <p:txBody>
          <a:bodyPr/>
          <a:lstStyle/>
          <a:p>
            <a:pPr algn="l"/>
            <a:r>
              <a:rPr lang="es-ES" sz="1100" b="1" dirty="0" err="1" smtClean="0">
                <a:solidFill>
                  <a:srgbClr val="3F9012"/>
                </a:solidFill>
              </a:rPr>
              <a:t>CAMFiC</a:t>
            </a:r>
            <a:r>
              <a:rPr lang="es-ES" sz="1100" b="1" dirty="0">
                <a:solidFill>
                  <a:srgbClr val="3F9012"/>
                </a:solidFill>
              </a:rPr>
              <a:t>.</a:t>
            </a:r>
            <a:r>
              <a:rPr lang="es-ES" sz="1100" dirty="0" smtClean="0">
                <a:solidFill>
                  <a:srgbClr val="3F9012"/>
                </a:solidFill>
              </a:rPr>
              <a:t> </a:t>
            </a:r>
            <a:r>
              <a:rPr lang="es-ES" sz="1100" dirty="0" err="1" smtClean="0">
                <a:solidFill>
                  <a:srgbClr val="3F9012"/>
                </a:solidFill>
              </a:rPr>
              <a:t>Societat</a:t>
            </a:r>
            <a:r>
              <a:rPr lang="es-ES" sz="1100" dirty="0" smtClean="0">
                <a:solidFill>
                  <a:srgbClr val="3F9012"/>
                </a:solidFill>
              </a:rPr>
              <a:t>  Catalana de Medicina Familiar i  </a:t>
            </a:r>
            <a:r>
              <a:rPr lang="es-ES" sz="1100" dirty="0" err="1" smtClean="0">
                <a:solidFill>
                  <a:srgbClr val="3F9012"/>
                </a:solidFill>
              </a:rPr>
              <a:t>Comunitària</a:t>
            </a:r>
            <a:endParaRPr lang="es-ES" sz="1100" dirty="0">
              <a:solidFill>
                <a:srgbClr val="3F9012"/>
              </a:solidFill>
            </a:endParaRPr>
          </a:p>
        </p:txBody>
      </p:sp>
      <p:pic>
        <p:nvPicPr>
          <p:cNvPr id="2" name="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37312"/>
            <a:ext cx="585431" cy="360040"/>
          </a:xfrm>
        </p:spPr>
      </p:pic>
    </p:spTree>
    <p:extLst>
      <p:ext uri="{BB962C8B-B14F-4D97-AF65-F5344CB8AC3E}">
        <p14:creationId xmlns:p14="http://schemas.microsoft.com/office/powerpoint/2010/main" val="23045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2776"/>
            <a:ext cx="2529840" cy="27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Personalizado 2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0B5D48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stil CONTINGU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191</TotalTime>
  <Words>64</Words>
  <Application>Microsoft Office PowerPoint</Application>
  <PresentationFormat>Presentación en pantalla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Intermedio</vt:lpstr>
      <vt:lpstr>Títol DE L’ACTIVITAT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Veronica Monterde</dc:creator>
  <cp:lastModifiedBy>Veronica Monterde</cp:lastModifiedBy>
  <cp:revision>21</cp:revision>
  <dcterms:created xsi:type="dcterms:W3CDTF">2012-11-05T12:15:48Z</dcterms:created>
  <dcterms:modified xsi:type="dcterms:W3CDTF">2014-08-27T08:19:27Z</dcterms:modified>
</cp:coreProperties>
</file>