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3600450"/>
  <p:notesSz cx="6858000" cy="9144000"/>
  <p:defaultTextStyle>
    <a:defPPr>
      <a:defRPr lang="es-ES"/>
    </a:defPPr>
    <a:lvl1pPr marL="0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18897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37794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56691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275588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594485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13382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32279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551176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FF99"/>
    <a:srgbClr val="00CC66"/>
    <a:srgbClr val="00CC99"/>
    <a:srgbClr val="339966"/>
    <a:srgbClr val="64A8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90" y="-720"/>
      </p:cViewPr>
      <p:guideLst>
        <p:guide orient="horz" pos="1134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7095" y="1118473"/>
            <a:ext cx="6427074" cy="7717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4190" y="2040255"/>
            <a:ext cx="5292884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8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7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6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7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94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32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51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534133" y="75843"/>
            <a:ext cx="1405923" cy="16127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12427" y="75843"/>
            <a:ext cx="4095684" cy="16127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287" y="2313623"/>
            <a:ext cx="6427074" cy="715089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287" y="1526025"/>
            <a:ext cx="6427074" cy="78759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88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3779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5669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7558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9448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133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3227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5117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12428" y="440889"/>
            <a:ext cx="2750147" cy="124765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188595" y="440889"/>
            <a:ext cx="2751460" cy="124765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3" y="144185"/>
            <a:ext cx="6805137" cy="6000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805934"/>
            <a:ext cx="3340871" cy="33587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8897" indent="0">
              <a:buNone/>
              <a:defRPr sz="1400" b="1"/>
            </a:lvl2pPr>
            <a:lvl3pPr marL="637794" indent="0">
              <a:buNone/>
              <a:defRPr sz="1300" b="1"/>
            </a:lvl3pPr>
            <a:lvl4pPr marL="956691" indent="0">
              <a:buNone/>
              <a:defRPr sz="1100" b="1"/>
            </a:lvl4pPr>
            <a:lvl5pPr marL="1275588" indent="0">
              <a:buNone/>
              <a:defRPr sz="1100" b="1"/>
            </a:lvl5pPr>
            <a:lvl6pPr marL="1594485" indent="0">
              <a:buNone/>
              <a:defRPr sz="1100" b="1"/>
            </a:lvl6pPr>
            <a:lvl7pPr marL="1913382" indent="0">
              <a:buNone/>
              <a:defRPr sz="1100" b="1"/>
            </a:lvl7pPr>
            <a:lvl8pPr marL="2232279" indent="0">
              <a:buNone/>
              <a:defRPr sz="1100" b="1"/>
            </a:lvl8pPr>
            <a:lvl9pPr marL="2551176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063" y="1141809"/>
            <a:ext cx="3340871" cy="207442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41017" y="805934"/>
            <a:ext cx="3342183" cy="33587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8897" indent="0">
              <a:buNone/>
              <a:defRPr sz="1400" b="1"/>
            </a:lvl2pPr>
            <a:lvl3pPr marL="637794" indent="0">
              <a:buNone/>
              <a:defRPr sz="1300" b="1"/>
            </a:lvl3pPr>
            <a:lvl4pPr marL="956691" indent="0">
              <a:buNone/>
              <a:defRPr sz="1100" b="1"/>
            </a:lvl4pPr>
            <a:lvl5pPr marL="1275588" indent="0">
              <a:buNone/>
              <a:defRPr sz="1100" b="1"/>
            </a:lvl5pPr>
            <a:lvl6pPr marL="1594485" indent="0">
              <a:buNone/>
              <a:defRPr sz="1100" b="1"/>
            </a:lvl6pPr>
            <a:lvl7pPr marL="1913382" indent="0">
              <a:buNone/>
              <a:defRPr sz="1100" b="1"/>
            </a:lvl7pPr>
            <a:lvl8pPr marL="2232279" indent="0">
              <a:buNone/>
              <a:defRPr sz="1100" b="1"/>
            </a:lvl8pPr>
            <a:lvl9pPr marL="2551176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41017" y="1141809"/>
            <a:ext cx="3342183" cy="207442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4" y="143351"/>
            <a:ext cx="2487603" cy="61007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6244" y="143352"/>
            <a:ext cx="4226956" cy="30728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8064" y="753428"/>
            <a:ext cx="2487603" cy="2462808"/>
          </a:xfrm>
        </p:spPr>
        <p:txBody>
          <a:bodyPr/>
          <a:lstStyle>
            <a:lvl1pPr marL="0" indent="0">
              <a:buNone/>
              <a:defRPr sz="1000"/>
            </a:lvl1pPr>
            <a:lvl2pPr marL="318897" indent="0">
              <a:buNone/>
              <a:defRPr sz="800"/>
            </a:lvl2pPr>
            <a:lvl3pPr marL="637794" indent="0">
              <a:buNone/>
              <a:defRPr sz="700"/>
            </a:lvl3pPr>
            <a:lvl4pPr marL="956691" indent="0">
              <a:buNone/>
              <a:defRPr sz="600"/>
            </a:lvl4pPr>
            <a:lvl5pPr marL="1275588" indent="0">
              <a:buNone/>
              <a:defRPr sz="600"/>
            </a:lvl5pPr>
            <a:lvl6pPr marL="1594485" indent="0">
              <a:buNone/>
              <a:defRPr sz="600"/>
            </a:lvl6pPr>
            <a:lvl7pPr marL="1913382" indent="0">
              <a:buNone/>
              <a:defRPr sz="600"/>
            </a:lvl7pPr>
            <a:lvl8pPr marL="2232279" indent="0">
              <a:buNone/>
              <a:defRPr sz="600"/>
            </a:lvl8pPr>
            <a:lvl9pPr marL="2551176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060" y="2520315"/>
            <a:ext cx="4536758" cy="29753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2060" y="321707"/>
            <a:ext cx="4536758" cy="2160270"/>
          </a:xfrm>
        </p:spPr>
        <p:txBody>
          <a:bodyPr/>
          <a:lstStyle>
            <a:lvl1pPr marL="0" indent="0">
              <a:buNone/>
              <a:defRPr sz="2200"/>
            </a:lvl1pPr>
            <a:lvl2pPr marL="318897" indent="0">
              <a:buNone/>
              <a:defRPr sz="2000"/>
            </a:lvl2pPr>
            <a:lvl3pPr marL="637794" indent="0">
              <a:buNone/>
              <a:defRPr sz="1700"/>
            </a:lvl3pPr>
            <a:lvl4pPr marL="956691" indent="0">
              <a:buNone/>
              <a:defRPr sz="1400"/>
            </a:lvl4pPr>
            <a:lvl5pPr marL="1275588" indent="0">
              <a:buNone/>
              <a:defRPr sz="1400"/>
            </a:lvl5pPr>
            <a:lvl6pPr marL="1594485" indent="0">
              <a:buNone/>
              <a:defRPr sz="1400"/>
            </a:lvl6pPr>
            <a:lvl7pPr marL="1913382" indent="0">
              <a:buNone/>
              <a:defRPr sz="1400"/>
            </a:lvl7pPr>
            <a:lvl8pPr marL="2232279" indent="0">
              <a:buNone/>
              <a:defRPr sz="1400"/>
            </a:lvl8pPr>
            <a:lvl9pPr marL="2551176" indent="0">
              <a:buNone/>
              <a:defRPr sz="14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2060" y="2817852"/>
            <a:ext cx="4536758" cy="422553"/>
          </a:xfrm>
        </p:spPr>
        <p:txBody>
          <a:bodyPr/>
          <a:lstStyle>
            <a:lvl1pPr marL="0" indent="0">
              <a:buNone/>
              <a:defRPr sz="1000"/>
            </a:lvl1pPr>
            <a:lvl2pPr marL="318897" indent="0">
              <a:buNone/>
              <a:defRPr sz="800"/>
            </a:lvl2pPr>
            <a:lvl3pPr marL="637794" indent="0">
              <a:buNone/>
              <a:defRPr sz="700"/>
            </a:lvl3pPr>
            <a:lvl4pPr marL="956691" indent="0">
              <a:buNone/>
              <a:defRPr sz="600"/>
            </a:lvl4pPr>
            <a:lvl5pPr marL="1275588" indent="0">
              <a:buNone/>
              <a:defRPr sz="600"/>
            </a:lvl5pPr>
            <a:lvl6pPr marL="1594485" indent="0">
              <a:buNone/>
              <a:defRPr sz="600"/>
            </a:lvl6pPr>
            <a:lvl7pPr marL="1913382" indent="0">
              <a:buNone/>
              <a:defRPr sz="600"/>
            </a:lvl7pPr>
            <a:lvl8pPr marL="2232279" indent="0">
              <a:buNone/>
              <a:defRPr sz="600"/>
            </a:lvl8pPr>
            <a:lvl9pPr marL="2551176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8063" y="144185"/>
            <a:ext cx="6805137" cy="600075"/>
          </a:xfrm>
          <a:prstGeom prst="rect">
            <a:avLst/>
          </a:prstGeom>
        </p:spPr>
        <p:txBody>
          <a:bodyPr vert="horz" lIns="63779" tIns="31890" rIns="63779" bIns="3189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840105"/>
            <a:ext cx="6805137" cy="2376131"/>
          </a:xfrm>
          <a:prstGeom prst="rect">
            <a:avLst/>
          </a:prstGeom>
        </p:spPr>
        <p:txBody>
          <a:bodyPr vert="horz" lIns="63779" tIns="31890" rIns="63779" bIns="3189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8063" y="3337084"/>
            <a:ext cx="1764295" cy="191691"/>
          </a:xfrm>
          <a:prstGeom prst="rect">
            <a:avLst/>
          </a:prstGeom>
        </p:spPr>
        <p:txBody>
          <a:bodyPr vert="horz" lIns="63779" tIns="31890" rIns="63779" bIns="3189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3ED4-DC7B-46C8-BD8C-4954DCBCA223}" type="datetimeFigureOut">
              <a:rPr lang="es-ES" smtClean="0"/>
              <a:pPr/>
              <a:t>29/10/2013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83432" y="3337084"/>
            <a:ext cx="2394400" cy="191691"/>
          </a:xfrm>
          <a:prstGeom prst="rect">
            <a:avLst/>
          </a:prstGeom>
        </p:spPr>
        <p:txBody>
          <a:bodyPr vert="horz" lIns="63779" tIns="31890" rIns="63779" bIns="3189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18905" y="3337084"/>
            <a:ext cx="1764295" cy="191691"/>
          </a:xfrm>
          <a:prstGeom prst="rect">
            <a:avLst/>
          </a:prstGeom>
        </p:spPr>
        <p:txBody>
          <a:bodyPr vert="horz" lIns="63779" tIns="31890" rIns="63779" bIns="318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A88D-885E-4B8C-9501-E7E06F578C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7794" rtl="0" eaLnBrk="1" latinLnBrk="0" hangingPunct="1"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173" indent="-239173" algn="l" defTabSz="6377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8208" indent="-199311" algn="l" defTabSz="63779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97243" indent="-159449" algn="l" defTabSz="637794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16140" indent="-159449" algn="l" defTabSz="637794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037" indent="-159449" algn="l" defTabSz="637794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3934" indent="-159449" algn="l" defTabSz="63779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72831" indent="-159449" algn="l" defTabSz="63779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1728" indent="-159449" algn="l" defTabSz="63779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10625" indent="-159449" algn="l" defTabSz="63779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18897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37794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56691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75588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94485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13382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2279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51176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12279" y="1080145"/>
            <a:ext cx="5688632" cy="223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779" tIns="31890" rIns="63779" bIns="31890">
            <a:spAutoFit/>
          </a:bodyPr>
          <a:lstStyle/>
          <a:p>
            <a:pPr algn="ctr" defTabSz="638175"/>
            <a:endParaRPr lang="ca-ES" sz="1200" dirty="0"/>
          </a:p>
          <a:p>
            <a:pPr algn="ctr" defTabSz="638175"/>
            <a:r>
              <a:rPr lang="ca-ES" sz="1400" b="1" i="1" dirty="0" smtClean="0">
                <a:solidFill>
                  <a:srgbClr val="339966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Acte de presentació de l’associació Salut i Progrés </a:t>
            </a:r>
            <a:endParaRPr lang="ca-ES" sz="1400" b="1" i="1" dirty="0">
              <a:solidFill>
                <a:srgbClr val="339966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defTabSz="638175"/>
            <a:endParaRPr lang="ca-ES" sz="1100" dirty="0" smtClean="0"/>
          </a:p>
          <a:p>
            <a:pPr algn="ctr" defTabSz="638175"/>
            <a:r>
              <a:rPr lang="ca-ES" sz="1100" dirty="0" smtClean="0">
                <a:latin typeface="Arial" pitchFamily="34" charset="0"/>
                <a:cs typeface="Arial" pitchFamily="34" charset="0"/>
              </a:rPr>
              <a:t>Dijous 07 de novembre de 2013, a les 18:00 hores</a:t>
            </a:r>
          </a:p>
          <a:p>
            <a:pPr algn="ctr" defTabSz="638175"/>
            <a:r>
              <a:rPr lang="ca-ES" sz="1000" dirty="0" smtClean="0">
                <a:latin typeface="Arial" pitchFamily="34" charset="0"/>
                <a:cs typeface="Arial" pitchFamily="34" charset="0"/>
              </a:rPr>
              <a:t>Sala de Reunions de la Societat Catalana de Medicina Familiar i Comunitària (CAMFIC)</a:t>
            </a:r>
            <a:endParaRPr lang="ca-ES" sz="1000" dirty="0">
              <a:latin typeface="Arial" pitchFamily="34" charset="0"/>
              <a:cs typeface="Arial" pitchFamily="34" charset="0"/>
            </a:endParaRPr>
          </a:p>
          <a:p>
            <a:pPr algn="ctr" defTabSz="638175"/>
            <a:endParaRPr lang="ca-ES" sz="1100" dirty="0">
              <a:latin typeface="Arial" pitchFamily="34" charset="0"/>
              <a:cs typeface="Arial" pitchFamily="34" charset="0"/>
            </a:endParaRPr>
          </a:p>
          <a:p>
            <a:pPr marL="177800">
              <a:tabLst>
                <a:tab pos="447675" algn="l"/>
              </a:tabLst>
            </a:pPr>
            <a:r>
              <a:rPr lang="ca-ES" sz="1000" dirty="0" smtClean="0">
                <a:latin typeface="Arial" pitchFamily="34" charset="0"/>
                <a:cs typeface="Arial" pitchFamily="34" charset="0"/>
              </a:rPr>
              <a:t>18:00 h	Benvinguda</a:t>
            </a:r>
          </a:p>
          <a:p>
            <a:pPr marL="177800">
              <a:tabLst>
                <a:tab pos="447675" algn="l"/>
              </a:tabLst>
            </a:pPr>
            <a:r>
              <a:rPr lang="ca-ES" sz="1000" dirty="0" smtClean="0">
                <a:latin typeface="Arial" pitchFamily="34" charset="0"/>
                <a:cs typeface="Arial" pitchFamily="34" charset="0"/>
              </a:rPr>
              <a:t>18:30 h	Presentació de "</a:t>
            </a:r>
            <a:r>
              <a:rPr lang="ca-ES" sz="1000" b="1" dirty="0" smtClean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Salut i Progrés</a:t>
            </a:r>
            <a:r>
              <a:rPr lang="ca-ES" sz="1000" dirty="0" smtClean="0">
                <a:latin typeface="Arial" pitchFamily="34" charset="0"/>
                <a:cs typeface="Arial" pitchFamily="34" charset="0"/>
              </a:rPr>
              <a:t>" a càrrec de David Elvira Martínez</a:t>
            </a:r>
          </a:p>
          <a:p>
            <a:pPr marL="177800">
              <a:tabLst>
                <a:tab pos="447675" algn="l"/>
              </a:tabLst>
            </a:pPr>
            <a:r>
              <a:rPr lang="ca-ES" sz="1000" dirty="0" smtClean="0">
                <a:latin typeface="Arial" pitchFamily="34" charset="0"/>
                <a:cs typeface="Arial" pitchFamily="34" charset="0"/>
              </a:rPr>
              <a:t>19:00 h	Conferència inaugural a càrrec de </a:t>
            </a:r>
            <a:r>
              <a:rPr lang="es-ES" sz="1000" dirty="0" smtClean="0">
                <a:latin typeface="Arial" pitchFamily="34" charset="0"/>
                <a:cs typeface="Arial" pitchFamily="34" charset="0"/>
              </a:rPr>
              <a:t>Milagros</a:t>
            </a:r>
            <a:r>
              <a:rPr lang="ca-ES" sz="1000" dirty="0" smtClean="0">
                <a:latin typeface="Arial" pitchFamily="34" charset="0"/>
                <a:cs typeface="Arial" pitchFamily="34" charset="0"/>
              </a:rPr>
              <a:t> Pérez Oliva</a:t>
            </a:r>
          </a:p>
          <a:p>
            <a:pPr marL="177800">
              <a:tabLst>
                <a:tab pos="447675" algn="l"/>
              </a:tabLst>
            </a:pPr>
            <a:r>
              <a:rPr lang="ca-ES" sz="1000" dirty="0" smtClean="0">
                <a:latin typeface="Arial" pitchFamily="34" charset="0"/>
                <a:cs typeface="Arial" pitchFamily="34" charset="0"/>
              </a:rPr>
              <a:t>19:30 h	Debat</a:t>
            </a:r>
          </a:p>
          <a:p>
            <a:pPr algn="ctr" defTabSz="638175"/>
            <a:endParaRPr lang="ca-ES" sz="800" dirty="0" smtClean="0">
              <a:latin typeface="Arial" pitchFamily="34" charset="0"/>
              <a:cs typeface="Arial" pitchFamily="34" charset="0"/>
            </a:endParaRPr>
          </a:p>
          <a:p>
            <a:pPr algn="ctr" defTabSz="638175"/>
            <a:endParaRPr lang="ca-ES" sz="800" dirty="0">
              <a:latin typeface="Arial" pitchFamily="34" charset="0"/>
              <a:cs typeface="Arial" pitchFamily="34" charset="0"/>
            </a:endParaRPr>
          </a:p>
          <a:p>
            <a:pPr algn="ctr" defTabSz="638175"/>
            <a:r>
              <a:rPr lang="ca-ES" sz="800" dirty="0" smtClean="0">
                <a:latin typeface="Arial" pitchFamily="34" charset="0"/>
                <a:cs typeface="Arial" pitchFamily="34" charset="0"/>
              </a:rPr>
              <a:t>CAMFIC (C/ Diputació 316, CP: 08009 Barcelona)</a:t>
            </a:r>
            <a:endParaRPr lang="ca-ES" sz="800" dirty="0">
              <a:latin typeface="Arial" pitchFamily="34" charset="0"/>
              <a:cs typeface="Arial" pitchFamily="34" charset="0"/>
            </a:endParaRPr>
          </a:p>
          <a:p>
            <a:pPr algn="ctr" defTabSz="638175"/>
            <a:r>
              <a:rPr lang="ca-ES" sz="800" b="1" dirty="0" smtClean="0">
                <a:latin typeface="Arial" pitchFamily="34" charset="0"/>
                <a:cs typeface="Arial" pitchFamily="34" charset="0"/>
              </a:rPr>
              <a:t>Aforament limitat, us preguem confirmeu  assistència a: </a:t>
            </a:r>
            <a:r>
              <a:rPr lang="ca-ES" sz="800" b="1" dirty="0" err="1" smtClean="0">
                <a:latin typeface="Arial" pitchFamily="34" charset="0"/>
                <a:cs typeface="Arial" pitchFamily="34" charset="0"/>
              </a:rPr>
              <a:t>salut.progres</a:t>
            </a:r>
            <a:r>
              <a:rPr lang="ca-ES" sz="800" b="1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ca-ES" sz="800" b="1" dirty="0" err="1" smtClean="0">
                <a:latin typeface="Arial" pitchFamily="34" charset="0"/>
                <a:cs typeface="Arial" pitchFamily="34" charset="0"/>
              </a:rPr>
              <a:t>gmail.com</a:t>
            </a:r>
            <a:endParaRPr lang="ca-ES" sz="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0" y="3384401"/>
            <a:ext cx="7561263" cy="216049"/>
            <a:chOff x="0" y="3384401"/>
            <a:chExt cx="7561263" cy="216049"/>
          </a:xfrm>
        </p:grpSpPr>
        <p:sp>
          <p:nvSpPr>
            <p:cNvPr id="6" name="5 Rectángulo"/>
            <p:cNvSpPr/>
            <p:nvPr/>
          </p:nvSpPr>
          <p:spPr>
            <a:xfrm>
              <a:off x="0" y="3384401"/>
              <a:ext cx="7561263" cy="216049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0" y="3384401"/>
              <a:ext cx="171847" cy="216049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52400" y="3384401"/>
              <a:ext cx="171847" cy="216049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324247" y="3384401"/>
              <a:ext cx="171847" cy="216049"/>
            </a:xfrm>
            <a:prstGeom prst="rect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215998"/>
            <a:ext cx="7561264" cy="12961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QuadreDeText 11"/>
          <p:cNvSpPr txBox="1"/>
          <p:nvPr/>
        </p:nvSpPr>
        <p:spPr>
          <a:xfrm>
            <a:off x="396255" y="648097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Associació Salut i Progrés </a:t>
            </a:r>
            <a:endParaRPr lang="es-ES" sz="2400" b="1" dirty="0">
              <a:solidFill>
                <a:schemeClr val="bg1"/>
              </a:solidFill>
            </a:endParaRPr>
          </a:p>
        </p:txBody>
      </p:sp>
      <p:pic>
        <p:nvPicPr>
          <p:cNvPr id="13" name="Picture 14" descr="facebook_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975" y="2880345"/>
            <a:ext cx="458481" cy="458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40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acarpena</dc:creator>
  <cp:lastModifiedBy>acarpena</cp:lastModifiedBy>
  <cp:revision>3</cp:revision>
  <dcterms:created xsi:type="dcterms:W3CDTF">2013-10-28T15:34:47Z</dcterms:created>
  <dcterms:modified xsi:type="dcterms:W3CDTF">2013-10-29T16:35:00Z</dcterms:modified>
</cp:coreProperties>
</file>